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5"/>
  </p:notesMasterIdLst>
  <p:sldIdLst>
    <p:sldId id="266" r:id="rId2"/>
    <p:sldId id="258" r:id="rId3"/>
    <p:sldId id="267" r:id="rId4"/>
    <p:sldId id="286" r:id="rId5"/>
    <p:sldId id="284" r:id="rId6"/>
    <p:sldId id="285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81" r:id="rId19"/>
    <p:sldId id="283" r:id="rId20"/>
    <p:sldId id="279" r:id="rId21"/>
    <p:sldId id="280" r:id="rId22"/>
    <p:sldId id="263" r:id="rId23"/>
    <p:sldId id="282" r:id="rId2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63" d="100"/>
          <a:sy n="63" d="100"/>
        </p:scale>
        <p:origin x="137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E6F2B-2DFF-4863-AC0C-CE92ADC81DFE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CD5DD-7CF7-4493-B72D-5314BE925C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73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CD5DD-7CF7-4493-B72D-5314BE925C2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8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F0C319-F655-49B8-9080-C3D5BDC7DF5A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F57BE6-B7B5-416D-B7F6-A9DC0108FAF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959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470C5-6E2C-494F-8AFE-CE8342BF7573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A7F0EE-04BF-4162-878E-0E12B932DA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44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AEE7A1-7C67-4916-88D8-CFE075B8EB17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61124C-31B6-4B78-9B20-11922543E8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86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B1CC5D-4DE5-4628-8734-49352E229753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C00CF-025A-474E-86D3-9E57C9B064E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895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3E56E-F1B9-4709-A371-0C2340AF8251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D9D1E6-A102-447C-BDFF-279E6B2BD96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74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C55976-3BA7-47D2-BB94-CB4581154EF9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08A1CA-63F8-4A91-8BFD-E18E42A968D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03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8BEF7-2FF6-49BD-BBEE-F95E7297101C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530597-0E5B-4018-BC93-AF0CBDC775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99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2AA0C0-4967-4552-8AF7-D7BF82577E77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F88E09-6477-4CD8-9636-2A9AC4C7C2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1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C4CA1-13B2-4511-8B99-7BAE9F7FF3E2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DF4D76-D403-4AC5-B043-B22F9BEE70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8F92D-EA6D-4770-A97A-A8D1F8FD1AF9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F5B55D-80B5-41B3-B0DA-F82344CABA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35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CD0699-BB0C-41CB-852A-5AF0D840994F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9606B-D976-4DBA-AC59-6D43811643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333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341EF3A-A9F4-4148-87C7-2C8526AF93DB}" type="datetimeFigureOut">
              <a:rPr lang="zh-CN" altLang="en-US"/>
              <a:pPr>
                <a:defRPr/>
              </a:pPr>
              <a:t>2019/6/11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5FC969B-7FB6-4FF7-A227-EA67D22934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52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3"/>
          <p:cNvSpPr txBox="1">
            <a:spLocks noChangeArrowheads="1"/>
          </p:cNvSpPr>
          <p:nvPr/>
        </p:nvSpPr>
        <p:spPr bwMode="auto">
          <a:xfrm>
            <a:off x="1928810" y="1645106"/>
            <a:ext cx="528637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charset="-122"/>
                <a:cs typeface="+mn-cs"/>
              </a:rPr>
              <a:t>六边形扫雷</a:t>
            </a:r>
          </a:p>
        </p:txBody>
      </p:sp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2500309" y="2967335"/>
            <a:ext cx="41433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计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75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郭元博 罗崚骁 胡翰文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利用摄像头识别手指的位置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为了最后能做出完整的游戏，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忍痛放弃并改为使用鼠标。</a:t>
            </a:r>
          </a:p>
        </p:txBody>
      </p:sp>
    </p:spTree>
    <p:extLst>
      <p:ext uri="{BB962C8B-B14F-4D97-AF65-F5344CB8AC3E}">
        <p14:creationId xmlns:p14="http://schemas.microsoft.com/office/powerpoint/2010/main" val="3603992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2286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理想和现实的</a:t>
            </a:r>
            <a:endParaRPr lang="en-US" altLang="zh-CN" sz="3600" dirty="0">
              <a:solidFill>
                <a:prstClr val="black"/>
              </a:solidFill>
            </a:endParaRPr>
          </a:p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巨大差异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DAD090-8CDB-4F6D-992C-BDB4CE903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9" y="3645816"/>
            <a:ext cx="4282911" cy="32121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EEB1550-05F5-4EBB-86BE-E20D54707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645816"/>
            <a:ext cx="4282911" cy="321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777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2286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理想和现实的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巨大差异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68E781A-C947-4E97-92AD-CD0339523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482" y="3728223"/>
            <a:ext cx="4173036" cy="312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35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理想和现实的</a:t>
            </a:r>
            <a:endParaRPr lang="en-US" altLang="zh-CN" sz="3600" dirty="0">
              <a:solidFill>
                <a:prstClr val="black"/>
              </a:solidFill>
            </a:endParaRPr>
          </a:p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巨大差异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放弃理想，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接受现实。</a:t>
            </a:r>
          </a:p>
        </p:txBody>
      </p:sp>
    </p:spTree>
    <p:extLst>
      <p:ext uri="{BB962C8B-B14F-4D97-AF65-F5344CB8AC3E}">
        <p14:creationId xmlns:p14="http://schemas.microsoft.com/office/powerpoint/2010/main" val="2407280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82160" y="2573834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图片显示</a:t>
            </a:r>
            <a:r>
              <a:rPr lang="en-US" altLang="zh-CN" sz="3600" dirty="0">
                <a:solidFill>
                  <a:prstClr val="black"/>
                </a:solidFill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平衡操作性、存储量、美观度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利用网上获得的程序将图片转为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RGB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的数组，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利用自己写的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C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程序将其转为</a:t>
            </a: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mif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文件，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位宽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9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，深度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65536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RGB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各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位。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比起课程提供的</a:t>
            </a:r>
            <a:r>
              <a:rPr lang="en-US" altLang="zh-CN" sz="3200" dirty="0" err="1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BmpToMif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颜色更丰富，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操作更方便自定义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231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图片显示</a:t>
            </a:r>
            <a:r>
              <a:rPr lang="en-US" altLang="zh-CN" sz="3600" dirty="0">
                <a:solidFill>
                  <a:prstClr val="black"/>
                </a:solidFill>
              </a:rPr>
              <a:t>——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六边形密铺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利用（像素）点和直线关系确定？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……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线性代数中的向量方法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925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8193A9-6F08-43F1-B222-4A75CB998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200" y="4044554"/>
            <a:ext cx="2804160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19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21B6EDF-9CC1-482B-89CC-A7FADA04A848}"/>
              </a:ext>
            </a:extLst>
          </p:cNvPr>
          <p:cNvSpPr txBox="1"/>
          <p:nvPr/>
        </p:nvSpPr>
        <p:spPr>
          <a:xfrm>
            <a:off x="0" y="4328160"/>
            <a:ext cx="914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dirty="0" err="1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elsif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 (x &gt;= 184 and x &lt; 240 and y &gt;= 24 and y &lt; 472 and (((((y + 72) mod 96)-16)*(((x + 40) mod 56)-28))&lt;=((((y + 72) mod 96)-0)*(((x + 40) mod 56)-0))) and (((y + 72) mod 96)-64)*(((x + 40) mod 56)-55)-(((y + 72) mod 96)-48)*(((x + 40) mod 56)-28)&gt;=0 and (((y + 72) mod 96)-48)*(((x + 40) mod 56)-28)-(((y + 72) mod 96)-64)*(((x + 40) mod 56)-0)&gt;=0 and (((y + 72) mod 96)-0)*(((x + 40) mod 56)-55)-(((y + 72) mod 96)-16)*(((x + 40) mod 56)-28)&lt;=0) then</a:t>
            </a:r>
          </a:p>
          <a:p>
            <a:pPr lvl="0">
              <a:defRPr/>
            </a:pP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--line 4: y [8, 8 + 64 * 7), x [16 + 3 * 56, 16 + 8 * 56)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1031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具体到每个格子的判定，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在同一列内按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y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坐标划分即可。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085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1995269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模块交互（例如共用一块</a:t>
            </a:r>
            <a:r>
              <a:rPr lang="en-US" altLang="zh-CN" sz="3600" dirty="0">
                <a:solidFill>
                  <a:prstClr val="black"/>
                </a:solidFill>
              </a:rPr>
              <a:t> 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ram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14960" y="4257040"/>
            <a:ext cx="8514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在顶层文件中例化，将各个读写地址线、数据线传至各个模块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因为问题的特殊性并不需要仲裁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可以使用牺牲空间的方法减少冲突（例如保存同一份数据的拷贝）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575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CD8261-9620-408D-9276-645B8C7880DD}"/>
              </a:ext>
            </a:extLst>
          </p:cNvPr>
          <p:cNvSpPr txBox="1"/>
          <p:nvPr/>
        </p:nvSpPr>
        <p:spPr>
          <a:xfrm>
            <a:off x="4572000" y="1229360"/>
            <a:ext cx="3312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endParaRPr lang="zh-CN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2CFE21-9AEB-4527-B456-224A2FFDAC32}"/>
              </a:ext>
            </a:extLst>
          </p:cNvPr>
          <p:cNvSpPr txBox="1"/>
          <p:nvPr/>
        </p:nvSpPr>
        <p:spPr>
          <a:xfrm>
            <a:off x="3870960" y="2921168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我们做了个什么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A69543-9602-4C01-8914-CD4599EE2418}"/>
              </a:ext>
            </a:extLst>
          </p:cNvPr>
          <p:cNvSpPr txBox="1"/>
          <p:nvPr/>
        </p:nvSpPr>
        <p:spPr>
          <a:xfrm>
            <a:off x="2489200" y="3951256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难点</a:t>
            </a:r>
            <a:r>
              <a:rPr lang="en-US" altLang="zh-CN" sz="4000" dirty="0">
                <a:latin typeface="+mn-ea"/>
                <a:ea typeface="+mn-ea"/>
                <a:cs typeface="Times New Roman" panose="02020603050405020304" pitchFamily="18" charset="0"/>
              </a:rPr>
              <a:t>·</a:t>
            </a:r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BCED92-9ABD-429F-9ED3-EF5CCB4325D6}"/>
              </a:ext>
            </a:extLst>
          </p:cNvPr>
          <p:cNvSpPr txBox="1"/>
          <p:nvPr/>
        </p:nvSpPr>
        <p:spPr>
          <a:xfrm>
            <a:off x="335280" y="4981344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创新性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9DFF85-952E-4789-B413-80A86E57DBFC}"/>
              </a:ext>
            </a:extLst>
          </p:cNvPr>
          <p:cNvSpPr txBox="1"/>
          <p:nvPr/>
        </p:nvSpPr>
        <p:spPr>
          <a:xfrm>
            <a:off x="-294640" y="6011432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收获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24A344D-B078-43D1-B6A2-3F06CD56E16F}"/>
              </a:ext>
            </a:extLst>
          </p:cNvPr>
          <p:cNvSpPr txBox="1"/>
          <p:nvPr/>
        </p:nvSpPr>
        <p:spPr>
          <a:xfrm>
            <a:off x="4399280" y="30137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关键技术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DD2A26D-10A1-49FA-BBB9-95A7A41C0EC9}"/>
              </a:ext>
            </a:extLst>
          </p:cNvPr>
          <p:cNvSpPr/>
          <p:nvPr/>
        </p:nvSpPr>
        <p:spPr>
          <a:xfrm>
            <a:off x="2286000" y="1325414"/>
            <a:ext cx="6858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  <a:ea typeface="+mn-ea"/>
              </a:rPr>
              <a:t>片内</a:t>
            </a:r>
            <a:r>
              <a:rPr lang="en-US" altLang="zh-CN" sz="2400" dirty="0">
                <a:latin typeface="+mn-ea"/>
                <a:ea typeface="+mn-ea"/>
              </a:rPr>
              <a:t>SRAM</a:t>
            </a:r>
            <a:r>
              <a:rPr lang="zh-CN" altLang="en-US" sz="2400" dirty="0">
                <a:latin typeface="+mn-ea"/>
                <a:ea typeface="+mn-ea"/>
              </a:rPr>
              <a:t>的使用和使用</a:t>
            </a:r>
            <a:r>
              <a:rPr lang="en-US" altLang="zh-CN" sz="2400" dirty="0" err="1">
                <a:latin typeface="+mn-ea"/>
                <a:ea typeface="+mn-ea"/>
              </a:rPr>
              <a:t>mif</a:t>
            </a:r>
            <a:r>
              <a:rPr lang="zh-CN" altLang="en-US" sz="2400" dirty="0">
                <a:latin typeface="+mn-ea"/>
                <a:ea typeface="+mn-ea"/>
              </a:rPr>
              <a:t>文件对其初始化技术；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通过</a:t>
            </a:r>
            <a:r>
              <a:rPr lang="en-US" altLang="zh-CN" sz="2400" dirty="0">
                <a:latin typeface="+mn-ea"/>
                <a:ea typeface="+mn-ea"/>
              </a:rPr>
              <a:t>PS/2</a:t>
            </a:r>
            <a:r>
              <a:rPr lang="zh-CN" altLang="en-US" sz="2400" dirty="0">
                <a:latin typeface="+mn-ea"/>
                <a:ea typeface="+mn-ea"/>
              </a:rPr>
              <a:t>接口的交互和异常处理技术；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更复杂的</a:t>
            </a:r>
            <a:r>
              <a:rPr lang="en-US" altLang="zh-CN" sz="2400" dirty="0">
                <a:latin typeface="+mn-ea"/>
                <a:ea typeface="+mn-ea"/>
              </a:rPr>
              <a:t>VGA</a:t>
            </a:r>
            <a:r>
              <a:rPr lang="zh-CN" altLang="en-US" sz="2400" dirty="0">
                <a:latin typeface="+mn-ea"/>
                <a:ea typeface="+mn-ea"/>
              </a:rPr>
              <a:t>显示及时序配合的相关技术；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硬件编程语言和高级编程语言结合</a:t>
            </a:r>
            <a:r>
              <a:rPr lang="zh-CN" altLang="en-US" sz="2400">
                <a:latin typeface="+mn-ea"/>
                <a:ea typeface="+mn-ea"/>
              </a:rPr>
              <a:t>（软件工程技术辅助硬件开发）</a:t>
            </a:r>
            <a:r>
              <a:rPr lang="zh-CN" altLang="en-US" sz="2400" dirty="0">
                <a:latin typeface="+mn-ea"/>
                <a:ea typeface="+mn-ea"/>
              </a:rPr>
              <a:t>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strike="sngStrike" dirty="0">
                <a:latin typeface="+mn-ea"/>
                <a:ea typeface="+mn-ea"/>
              </a:rPr>
              <a:t>在最后三天内战略性放弃</a:t>
            </a:r>
            <a:r>
              <a:rPr lang="en-US" altLang="zh-CN" sz="2400" strike="sngStrike" dirty="0">
                <a:latin typeface="+mn-ea"/>
                <a:ea typeface="+mn-ea"/>
              </a:rPr>
              <a:t>plan A</a:t>
            </a:r>
            <a:r>
              <a:rPr lang="zh-CN" altLang="en-US" sz="2400" strike="sngStrike" dirty="0">
                <a:latin typeface="+mn-ea"/>
                <a:ea typeface="+mn-ea"/>
              </a:rPr>
              <a:t>，紧急想出</a:t>
            </a:r>
            <a:r>
              <a:rPr lang="en-US" altLang="zh-CN" sz="2400" strike="sngStrike" dirty="0">
                <a:latin typeface="+mn-ea"/>
                <a:ea typeface="+mn-ea"/>
              </a:rPr>
              <a:t>plan B</a:t>
            </a:r>
            <a:r>
              <a:rPr lang="zh-CN" altLang="en-US" sz="2400" strike="sngStrike" dirty="0">
                <a:latin typeface="+mn-ea"/>
                <a:ea typeface="+mn-ea"/>
              </a:rPr>
              <a:t>并实现的技术；</a:t>
            </a:r>
            <a:endParaRPr lang="en-US" altLang="zh-CN" sz="2400" strike="sngStrike" dirty="0">
              <a:latin typeface="+mn-ea"/>
              <a:ea typeface="+mn-ea"/>
            </a:endParaRPr>
          </a:p>
          <a:p>
            <a:r>
              <a:rPr lang="en-US" altLang="zh-CN" sz="2400" dirty="0">
                <a:latin typeface="+mn-ea"/>
                <a:ea typeface="+mn-ea"/>
              </a:rPr>
              <a:t>……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FDF54D-2511-4D78-A16E-9FC6BF3023ED}"/>
              </a:ext>
            </a:extLst>
          </p:cNvPr>
          <p:cNvSpPr txBox="1"/>
          <p:nvPr/>
        </p:nvSpPr>
        <p:spPr>
          <a:xfrm>
            <a:off x="487680" y="18152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创新性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4711AD3-BBF6-48D7-849D-9295DCF106B7}"/>
              </a:ext>
            </a:extLst>
          </p:cNvPr>
          <p:cNvSpPr/>
          <p:nvPr/>
        </p:nvSpPr>
        <p:spPr>
          <a:xfrm>
            <a:off x="487680" y="3194854"/>
            <a:ext cx="50088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strike="sngStrike" dirty="0">
                <a:latin typeface="+mn-ea"/>
                <a:ea typeface="+mn-ea"/>
              </a:rPr>
              <a:t>无；</a:t>
            </a:r>
            <a:endParaRPr lang="en-US" altLang="zh-CN" sz="2400" strike="sngStrike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既有游戏模式的改变；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基于线性规划（</a:t>
            </a:r>
            <a:r>
              <a:rPr lang="en-US" altLang="zh-CN" sz="2400" dirty="0">
                <a:latin typeface="+mn-ea"/>
                <a:ea typeface="+mn-ea"/>
              </a:rPr>
              <a:t>?</a:t>
            </a:r>
            <a:r>
              <a:rPr lang="zh-CN" altLang="en-US" sz="2400" dirty="0">
                <a:latin typeface="+mn-ea"/>
                <a:ea typeface="+mn-ea"/>
              </a:rPr>
              <a:t>）等各种数学方法的图像显示；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en-US" altLang="zh-CN" sz="2400" dirty="0">
                <a:latin typeface="+mn-ea"/>
                <a:ea typeface="+mn-ea"/>
              </a:rPr>
              <a:t>……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94AB242-DF42-4F44-843D-D5FF1C6A09D7}"/>
              </a:ext>
            </a:extLst>
          </p:cNvPr>
          <p:cNvSpPr txBox="1"/>
          <p:nvPr/>
        </p:nvSpPr>
        <p:spPr>
          <a:xfrm>
            <a:off x="0" y="535057"/>
            <a:ext cx="3718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收获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6444020-AC50-4FEC-8DA6-8EE3CDBDF059}"/>
              </a:ext>
            </a:extLst>
          </p:cNvPr>
          <p:cNvSpPr/>
          <p:nvPr/>
        </p:nvSpPr>
        <p:spPr>
          <a:xfrm>
            <a:off x="0" y="3429000"/>
            <a:ext cx="68681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学会了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signaltap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的用法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，以及信号传递的量子性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观测会导致信号的改变；</a:t>
            </a:r>
          </a:p>
          <a:p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辛辛苦苦肝了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周肝出来的代码也有可能在最后三天被全部弃用，导致你变成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0 contribution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；</a:t>
            </a:r>
            <a:endParaRPr lang="en-US" altLang="zh-CN" sz="2400" strike="sngStrike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团队合作的意识与能力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git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使用方法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数字电路知识与编程能力的结合；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对数字逻辑电路（主要是代码逻辑和时序分析等实用向的部分）知识的应用与思考；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3"/>
          <p:cNvSpPr txBox="1">
            <a:spLocks noChangeArrowheads="1"/>
          </p:cNvSpPr>
          <p:nvPr/>
        </p:nvSpPr>
        <p:spPr bwMode="auto">
          <a:xfrm>
            <a:off x="1928810" y="1645106"/>
            <a:ext cx="528637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dirty="0">
                <a:solidFill>
                  <a:prstClr val="black"/>
                </a:solidFill>
                <a:latin typeface="Calibri" pitchFamily="34" charset="0"/>
                <a:ea typeface="宋体" charset="-122"/>
              </a:rPr>
              <a:t>谢谢大家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宋体" charset="-122"/>
              <a:cs typeface="+mn-cs"/>
            </a:endParaRPr>
          </a:p>
        </p:txBody>
      </p:sp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2500309" y="2967335"/>
            <a:ext cx="41433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2019.6.11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4827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5058DE-BB44-43F6-A5CB-BBEC21DEF312}"/>
              </a:ext>
            </a:extLst>
          </p:cNvPr>
          <p:cNvSpPr txBox="1"/>
          <p:nvPr/>
        </p:nvSpPr>
        <p:spPr>
          <a:xfrm>
            <a:off x="0" y="482768"/>
            <a:ext cx="6431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我们做了个什么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7CAEC0A-6A4D-4BA0-A46B-0E807DC51DDD}"/>
              </a:ext>
            </a:extLst>
          </p:cNvPr>
          <p:cNvSpPr txBox="1"/>
          <p:nvPr/>
        </p:nvSpPr>
        <p:spPr>
          <a:xfrm>
            <a:off x="0" y="1656080"/>
            <a:ext cx="6431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+mn-ea"/>
                <a:ea typeface="+mn-ea"/>
              </a:rPr>
              <a:t>就是个扫雷游戏，把格子从方形变成了六边形而已。</a:t>
            </a:r>
            <a:endParaRPr lang="en-US" altLang="zh-CN" sz="3600" dirty="0">
              <a:latin typeface="+mn-ea"/>
              <a:ea typeface="+mn-ea"/>
            </a:endParaRPr>
          </a:p>
          <a:p>
            <a:endParaRPr lang="en-US" altLang="zh-CN" sz="3600" dirty="0">
              <a:latin typeface="+mn-ea"/>
              <a:ea typeface="+mn-ea"/>
            </a:endParaRPr>
          </a:p>
          <a:p>
            <a:r>
              <a:rPr lang="en-US" altLang="zh-CN" sz="3600" dirty="0">
                <a:latin typeface="+mn-ea"/>
                <a:ea typeface="+mn-ea"/>
              </a:rPr>
              <a:t>……</a:t>
            </a:r>
          </a:p>
          <a:p>
            <a:endParaRPr lang="en-US" altLang="zh-CN" sz="3600" dirty="0">
              <a:latin typeface="+mn-ea"/>
              <a:ea typeface="+mn-ea"/>
            </a:endParaRPr>
          </a:p>
          <a:p>
            <a:r>
              <a:rPr lang="zh-CN" altLang="en-US" sz="3600" dirty="0">
                <a:latin typeface="+mn-ea"/>
                <a:ea typeface="+mn-ea"/>
              </a:rPr>
              <a:t>先来演示一下</a:t>
            </a:r>
            <a:r>
              <a:rPr lang="en-US" altLang="zh-CN" sz="3600" dirty="0">
                <a:latin typeface="+mn-ea"/>
                <a:ea typeface="+mn-ea"/>
              </a:rPr>
              <a:t>——</a:t>
            </a:r>
            <a:endParaRPr lang="zh-CN" altLang="en-US" sz="36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BFC92C-D60A-4190-928B-527D4770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board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41A9A5-C947-4C61-8FF0-806DD8919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7F3E02-66A3-409E-BD4F-36A6A36A4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82" y="2146058"/>
            <a:ext cx="9112718" cy="471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35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F339B-46E6-4B9F-AC8D-F6C1D243F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vga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9EB3EE-CB9E-4FDA-88A2-8A2F207E8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2E6291-2E40-4DAA-897D-35D6F464F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9987"/>
            <a:ext cx="9013177" cy="439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528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6C396-DB9E-453C-9150-A245EF5CB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vga640480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B670A1-3331-48AB-BE18-10F8F90FD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01B419-1F0E-4BE8-AED2-5C29F352A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9530"/>
            <a:ext cx="9144000" cy="51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31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难点</a:t>
            </a:r>
            <a:r>
              <a:rPr lang="en-US" altLang="zh-CN" sz="4800" dirty="0">
                <a:latin typeface="+mn-ea"/>
                <a:ea typeface="+mn-ea"/>
                <a:cs typeface="Times New Roman" panose="02020603050405020304" pitchFamily="18" charset="0"/>
              </a:rPr>
              <a:t>·</a:t>
            </a:r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/>
              <a:t>地雷分布的随机生成</a:t>
            </a:r>
            <a:endParaRPr lang="en-US" altLang="zh-CN" sz="36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在电脑上随机生成好，</a:t>
            </a:r>
            <a:endParaRPr lang="en-US" altLang="zh-CN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写成</a:t>
            </a:r>
            <a:r>
              <a:rPr lang="en-US" altLang="zh-CN" sz="32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mif</a:t>
            </a:r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文件烧进板子里。</a:t>
            </a:r>
            <a:endParaRPr lang="en-US" altLang="zh-CN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外部</a:t>
            </a:r>
            <a:r>
              <a:rPr lang="en-US" altLang="zh-CN" sz="3600" dirty="0">
                <a:solidFill>
                  <a:prstClr val="black"/>
                </a:solidFill>
              </a:rPr>
              <a:t>SRAM</a:t>
            </a:r>
            <a:r>
              <a:rPr lang="zh-CN" altLang="en-US" sz="3600" dirty="0">
                <a:solidFill>
                  <a:prstClr val="black"/>
                </a:solidFill>
              </a:rPr>
              <a:t>的使用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通过有效压缩信息，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改为使用内部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SRAM</a:t>
            </a:r>
          </a:p>
        </p:txBody>
      </p:sp>
    </p:spTree>
    <p:extLst>
      <p:ext uri="{BB962C8B-B14F-4D97-AF65-F5344CB8AC3E}">
        <p14:creationId xmlns:p14="http://schemas.microsoft.com/office/powerpoint/2010/main" val="4140308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摄像头的配置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利用网上的祖传代码，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可以配置成功。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19759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ppt4419</Template>
  <TotalTime>453</TotalTime>
  <Words>760</Words>
  <Application>Microsoft Office PowerPoint</Application>
  <PresentationFormat>全屏显示(4:3)</PresentationFormat>
  <Paragraphs>98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等线</vt:lpstr>
      <vt:lpstr>华文楷体</vt:lpstr>
      <vt:lpstr>楷体</vt:lpstr>
      <vt:lpstr>宋体</vt:lpstr>
      <vt:lpstr>微软雅黑</vt:lpstr>
      <vt:lpstr>Arial</vt:lpstr>
      <vt:lpstr>Calibri</vt:lpstr>
      <vt:lpstr>Consolas</vt:lpstr>
      <vt:lpstr>Times New Roman</vt:lpstr>
      <vt:lpstr>1_Office 主题</vt:lpstr>
      <vt:lpstr>PowerPoint 演示文稿</vt:lpstr>
      <vt:lpstr>PowerPoint 演示文稿</vt:lpstr>
      <vt:lpstr>PowerPoint 演示文稿</vt:lpstr>
      <vt:lpstr>board</vt:lpstr>
      <vt:lpstr>vga</vt:lpstr>
      <vt:lpstr>vga640480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六边形扫雷</dc:title>
  <dc:creator>hanwen hu</dc:creator>
  <cp:lastModifiedBy>叔叔 莉</cp:lastModifiedBy>
  <cp:revision>99</cp:revision>
  <dcterms:created xsi:type="dcterms:W3CDTF">2019-06-10T01:51:57Z</dcterms:created>
  <dcterms:modified xsi:type="dcterms:W3CDTF">2019-06-10T16:40:27Z</dcterms:modified>
</cp:coreProperties>
</file>

<file path=docProps/thumbnail.jpeg>
</file>